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56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4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54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54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87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816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20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481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04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82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1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43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7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89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15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73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23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2D7EDA-917C-4C5D-B687-6BE7235B359E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612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Parallelgebonden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>Boeket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28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693" y="369000"/>
            <a:ext cx="3904615" cy="6120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26265" y="1443208"/>
            <a:ext cx="3130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Parallel gebonden 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720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182" y="369000"/>
            <a:ext cx="3619636" cy="6120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961042" y="1448585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 gebonden 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57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00" y="369000"/>
            <a:ext cx="408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25015" y="1393501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 gebonden 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0439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EDC5C6-4A04-4DE8-9BCC-2489AF765D5B}">
  <ds:schemaRefs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2E1103-34E8-4821-86AA-4974D71D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EA9E58-B63D-4D64-AA1D-35FEA7285B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10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Parallelgebonden Boeket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3</cp:revision>
  <dcterms:created xsi:type="dcterms:W3CDTF">2017-03-20T21:08:14Z</dcterms:created>
  <dcterms:modified xsi:type="dcterms:W3CDTF">2017-10-25T09:35:30Z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