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3" r:id="rId5"/>
    <p:sldId id="256" r:id="rId6"/>
    <p:sldId id="261" r:id="rId7"/>
    <p:sldId id="262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D7EDA-917C-4C5D-B687-6BE7235B359E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4806-34FD-4A7E-BD9C-CFBC4580D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746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D7EDA-917C-4C5D-B687-6BE7235B359E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4806-34FD-4A7E-BD9C-CFBC4580D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5547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D7EDA-917C-4C5D-B687-6BE7235B359E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4806-34FD-4A7E-BD9C-CFBC4580D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9544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D7EDA-917C-4C5D-B687-6BE7235B359E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4806-34FD-4A7E-BD9C-CFBC4580D05B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278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D7EDA-917C-4C5D-B687-6BE7235B359E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4806-34FD-4A7E-BD9C-CFBC4580D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08713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D7EDA-917C-4C5D-B687-6BE7235B359E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4806-34FD-4A7E-BD9C-CFBC4580D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08164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D7EDA-917C-4C5D-B687-6BE7235B359E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4806-34FD-4A7E-BD9C-CFBC4580D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12095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D7EDA-917C-4C5D-B687-6BE7235B359E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4806-34FD-4A7E-BD9C-CFBC4580D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64813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D7EDA-917C-4C5D-B687-6BE7235B359E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4806-34FD-4A7E-BD9C-CFBC4580D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3045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D7EDA-917C-4C5D-B687-6BE7235B359E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4806-34FD-4A7E-BD9C-CFBC4580D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0826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D7EDA-917C-4C5D-B687-6BE7235B359E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4806-34FD-4A7E-BD9C-CFBC4580D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818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D7EDA-917C-4C5D-B687-6BE7235B359E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4806-34FD-4A7E-BD9C-CFBC4580D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0431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D7EDA-917C-4C5D-B687-6BE7235B359E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4806-34FD-4A7E-BD9C-CFBC4580D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7713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D7EDA-917C-4C5D-B687-6BE7235B359E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4806-34FD-4A7E-BD9C-CFBC4580D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1896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D7EDA-917C-4C5D-B687-6BE7235B359E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4806-34FD-4A7E-BD9C-CFBC4580D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9157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D7EDA-917C-4C5D-B687-6BE7235B359E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4806-34FD-4A7E-BD9C-CFBC4580D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373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D7EDA-917C-4C5D-B687-6BE7235B359E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4806-34FD-4A7E-BD9C-CFBC4580D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3231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22D7EDA-917C-4C5D-B687-6BE7235B359E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94806-34FD-4A7E-BD9C-CFBC4580D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96120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Parallelgebonden</a:t>
            </a:r>
            <a:r>
              <a:rPr lang="nl-NL" smtClean="0"/>
              <a:t/>
            </a:r>
            <a:br>
              <a:rPr lang="nl-NL" smtClean="0"/>
            </a:br>
            <a:r>
              <a:rPr lang="nl-NL" smtClean="0"/>
              <a:t>Boeket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83289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3693" y="369000"/>
            <a:ext cx="3904615" cy="6120000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826265" y="1443208"/>
            <a:ext cx="3130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Parallel gebonden boeket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7208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182" y="369000"/>
            <a:ext cx="3619636" cy="6120000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961042" y="1448585"/>
            <a:ext cx="3130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Parallel gebonden boeket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78577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6000" y="369000"/>
            <a:ext cx="4080000" cy="6120000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925015" y="1393501"/>
            <a:ext cx="3130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Parallel gebonden boeket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204391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945E0693FBE24DBCFA6AB157F5DB69" ma:contentTypeVersion="0" ma:contentTypeDescription="Een nieuw document maken." ma:contentTypeScope="" ma:versionID="7d5ac17941ea94bac51f8a865536c96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20cba985467d5a8bd85854e482c5aa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CEDC5C6-4A04-4DE8-9BCC-2489AF765D5B}">
  <ds:schemaRefs>
    <ds:schemaRef ds:uri="http://purl.org/dc/terms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92E1103-34E8-4821-86AA-4974D71D06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FEA9E58-B63D-4D64-AA1D-35FEA7285BB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</TotalTime>
  <Words>10</Words>
  <Application>Microsoft Office PowerPoint</Application>
  <PresentationFormat>Breedbeeld</PresentationFormat>
  <Paragraphs>4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</vt:lpstr>
      <vt:lpstr>Parallelgebonden Boeket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laptop</dc:creator>
  <cp:lastModifiedBy>laptop</cp:lastModifiedBy>
  <cp:revision>3</cp:revision>
  <dcterms:created xsi:type="dcterms:W3CDTF">2017-03-20T21:08:14Z</dcterms:created>
  <dcterms:modified xsi:type="dcterms:W3CDTF">2017-10-25T09:35:30Z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0x01010009945E0693FBE24DBCFA6AB157F5DB69</vt:lpwstr>
  </property>
  <property fmtid="{D5CDD505-2E9C-101B-9397-08002B2CF9AE}" pid="3" name="IsMyDocuments">
    <vt:bool>true</vt:bool>
  </property>
</Properties>
</file>